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2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9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8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0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9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1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6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4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79FE-6DB4-48F1-84B6-161A08063020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A8172-1886-4164-9ED3-F688AA758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rbravo@hot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Mis queridos estudiantes en este caminar, aprendemos juntos.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Para leer y comprender les dejo el material sobre el Teatro y sus orígenes. Nos ayudará a una mejor comprensión.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4618703"/>
            <a:ext cx="2609850" cy="175260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630654"/>
              </p:ext>
            </p:extLst>
          </p:nvPr>
        </p:nvGraphicFramePr>
        <p:xfrm>
          <a:off x="2855062" y="246063"/>
          <a:ext cx="6894830" cy="887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045">
                  <a:extLst>
                    <a:ext uri="{9D8B030D-6E8A-4147-A177-3AD203B41FA5}">
                      <a16:colId xmlns:a16="http://schemas.microsoft.com/office/drawing/2014/main" val="3100874886"/>
                    </a:ext>
                  </a:extLst>
                </a:gridCol>
                <a:gridCol w="5342890">
                  <a:extLst>
                    <a:ext uri="{9D8B030D-6E8A-4147-A177-3AD203B41FA5}">
                      <a16:colId xmlns:a16="http://schemas.microsoft.com/office/drawing/2014/main" val="465839844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88042770"/>
                    </a:ext>
                  </a:extLst>
                </a:gridCol>
              </a:tblGrid>
              <a:tr h="5899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UNIDAD EDUCATIVA "LUIS ROBERTO BRAVO"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CIUDADELA CATÓLICA -  BARRIAL BLANCO Y ORDOÑEZ CRESPO -  TELÉFONO 2341209                                                                                                                 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CUENCA-ECUADOR </a:t>
                      </a:r>
                      <a:br>
                        <a:rPr lang="es-EC" sz="1100">
                          <a:effectLst/>
                        </a:rPr>
                      </a:br>
                      <a:r>
                        <a:rPr lang="es-EC" sz="1100">
                          <a:effectLst/>
                        </a:rPr>
                        <a:t>Email: </a:t>
                      </a:r>
                      <a:r>
                        <a:rPr lang="es-EC" sz="1100" u="sng">
                          <a:effectLst/>
                          <a:hlinkClick r:id="rId3"/>
                        </a:rPr>
                        <a:t>lrbravo@hotmail.com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AÑO LECTIVO                                 2019-2020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4471565"/>
                  </a:ext>
                </a:extLst>
              </a:tr>
            </a:tbl>
          </a:graphicData>
        </a:graphic>
      </p:graphicFrame>
      <p:pic>
        <p:nvPicPr>
          <p:cNvPr id="32769" name="Imagen 1" descr="Logo Unidad Educativa L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65" y="134938"/>
            <a:ext cx="839787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54427" y="2460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atro Medieval&#10;Vinculado al culto religioso.&#10;Comenzó en las iglesias representando&#10;los momentos litúrgicos más importan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6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eatro Renacentista&#10;Puso fin al teatro&#10;religioso a&#10;mediados del&#10;siglo XVI.&#10;Marcó el paso de&#10;la Edad Media a&#10;la Modernidad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8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reación&#10;de la&#10;Opera.&#10;Teatro&#10;Español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3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laboradas&#10;exhibicione&#10;s escénicas.&#10;Intentos de&#10;recrear la&#10;producción&#10;clásica.&#10;OPERA&#10;Finales del Siglo XVI&#10;A mediados d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5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l siglo XVII fue el&#10;Siglo de Oro del&#10;teatro en España.&#10;Acota uno de los&#10;periodos más fértiles&#10;de la dramaturgia&#10;univers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2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eatro del Siglo XVIII:&#10;El teatro del siglo XVIII era, básicamente, y en gran parte&#10;de Europa, un teatro de actores.&#10;Dom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9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EATRO DEL&#10;SIGLO XIX&#10;Realismo&#10;Psicológico.&#10;Romanticismo.&#10;Teatro&#10;Burgués.&#10;Teatro Naturalista.Aparición Director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9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iertas tomando forma y finalmente acabaron fusionando ideas filosóficas,&#10;fueron en un movimiento llamado ROMANTICISMO.&#10;A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1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creación&#10;de lo local y&#10;la vida en el&#10;hogar.&#10;Se debía&#10;tener la&#10;impresión de&#10;asistir a un&#10;hecho real.&#10;TEATRO&#10;BURGUES&#10;NATU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7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l naturalismo es responsable en de la&#10;aparición de la figura del director en el&#10;teatro moderno.&#10;La idea de un director q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1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pública Bolivariana de Venezuela.&#10;Ministerio del Poder Popular para la Educación.&#10;Unidad Educativa “Escuela Diocesana S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" y="0"/>
            <a:ext cx="11973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eatro del Siglo XX:&#10;Viene marcado por dos fechas fundamentales en su primera mitad,&#10;corresponden al inicio y fin de las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21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EATRO&#10;SIGLO&#10;XX.&#10;Teatro&#10;Simbolista.&#10;Teatro del&#10;Absurdo.&#10;Musicales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56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os simbolistas&#10;hicieron un&#10;llamado a la&#10;Desteatralización.&#10;Sustituyéndolas&#10;por la&#10;espiritualidad que&#10;debía provenir del&#10;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0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ATRO DEL ABSURDO&#10;Nació de la 2da&#10;Guerra Mundial.&#10;Hizo llevadero un&#10;mundo destruido&#10;y desilusionado.&#10;No se puede&#10;relac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59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USICALESSurgió en 1920&#10;A partir de una libre&#10;asociación en forma de&#10;serie de canciones,&#10;danzas y piezas cortas&#10;cómicas.&#10;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7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lementos del Teatro:&#10;Texto&#10;Dirección&#10;Actuación&#10;Escenografía Utilería&#10;Iluminación&#10;Sonido&#10;Vestuario Maquillaje&#10;Coreografía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97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EXTO&#10;El director está encargado de&#10;transformar la obra de una&#10;idea a una&#10;representación audio visual.&#10;Las obras dramáti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11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CTUACIÓN&#10;En el teatro moderno se ha&#10;impuesto por lo general la&#10;orientación naturalista.&#10;El actor por medio de técnicas&#10;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35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TILERÍA&#10;ILUMINACIÓN&#10;Objetos o herramientas&#10;que los actores mueven y&#10;utilizan durante la&#10;actuación. Se consideran parte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73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l diseñador de sonido se&#10;encarga de crear un&#10;diseño especifico con música&#10;y efectos auditivos.&#10;Los sonidos ayudan a&#10;tra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¿Qué es?&#10;Rama de las artes escénicas.&#10;Consiste en la representación o&#10;actuación de historias frente a un&#10;público.&#10;Lugar p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8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36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AQUILLAJE&#10;Creación de&#10;secuencias de&#10;baile o lucha&#10;Minimiza la&#10;perdida de&#10;color por las&#10;luces&#10;Crea personajes.&#10;Adecúa la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02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l mayor de los elementos teatrales.&#10;El teatro tiene como mayor propósito&#10;el entretener al público.&#10;Sin alguien quien ob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67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rigen y Elementos del Teatr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88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5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igen&#10;Nació en&#10;Atenas, Grecia,&#10;entre los siglos V y&#10;VI a.C.&#10;Celebraban los&#10;ritos en honor a&#10;Dionisio.&#10;Estas primitivas&#10;c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5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atro Griego. Teatro Romano. Teatro Medieval.&#10;Teatro&#10;Renacentista&#10;Teatro del&#10;Siglo XVIII.&#10;Teatro del&#10;Siglo XIX&#10;Teatro d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9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atro Griego&#10;TRAGEDIA&#10;COMEDI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9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GEDIA&#10;Las obras son&#10;solemnes, escritas&#10;en verso y&#10;estructuradas en&#10;escenas.&#10;Representación&#10;dramática capaz de&#10;conmov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6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EDIA&#10;Se desarrolló hacia&#10;la mitad del&#10;siglo V a.C.&#10;Su estructura se&#10;deriva de los&#10;antiguos ritos de&#10;fertilidad.&#10;Para 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7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 teatro propiamente&#10;romano no se&#10;desarrolló hasta el&#10;siglo III a.C&#10;Su producción teatral&#10;se asociaba en un&#10;principio c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51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</Words>
  <Application>Microsoft Office PowerPoint</Application>
  <PresentationFormat>Panorámica</PresentationFormat>
  <Paragraphs>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Tema de Office</vt:lpstr>
      <vt:lpstr>    Mis queridos estudiantes en este caminar, aprendemos juntos.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created xsi:type="dcterms:W3CDTF">2020-10-25T16:47:31Z</dcterms:created>
  <dcterms:modified xsi:type="dcterms:W3CDTF">2020-10-25T17:03:59Z</dcterms:modified>
</cp:coreProperties>
</file>