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A039E-3917-4693-8EA5-8EADE161A8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D01117-F692-4CB2-9DB3-2811103250E3}">
      <dgm:prSet phldrT="[Texto]" custT="1"/>
      <dgm:spPr/>
      <dgm:t>
        <a:bodyPr/>
        <a:lstStyle/>
        <a:p>
          <a:r>
            <a:rPr lang="en-US" sz="2000" b="0" i="0" dirty="0" smtClean="0"/>
            <a:t>DEFINICIÓN DEL JUICIO: </a:t>
          </a:r>
        </a:p>
        <a:p>
          <a:r>
            <a:rPr lang="en-US" sz="2000" b="0" i="0" u="none" dirty="0" smtClean="0"/>
            <a:t>*</a:t>
          </a:r>
          <a:r>
            <a:rPr lang="es-ES" sz="2000" b="0" i="0" u="none" dirty="0" smtClean="0"/>
            <a:t>Es un pensamiento en el que se afirma o se niega algo de algo.</a:t>
          </a:r>
        </a:p>
        <a:p>
          <a:pPr rtl="0"/>
          <a:r>
            <a:rPr lang="es-ES" sz="2000" b="0" i="0" u="none" dirty="0" smtClean="0"/>
            <a:t>*La lógica formal se encarga del examen de los juicios considerando su estructura.</a:t>
          </a:r>
          <a:endParaRPr lang="es-ES" sz="2000" dirty="0"/>
        </a:p>
      </dgm:t>
    </dgm:pt>
    <dgm:pt modelId="{335C5F77-0CD2-48C6-A0E4-5839D2C0E177}" type="parTrans" cxnId="{3D3C982F-7A48-4382-909A-27C8F58CB235}">
      <dgm:prSet/>
      <dgm:spPr/>
      <dgm:t>
        <a:bodyPr/>
        <a:lstStyle/>
        <a:p>
          <a:endParaRPr lang="es-ES"/>
        </a:p>
      </dgm:t>
    </dgm:pt>
    <dgm:pt modelId="{578BCF17-21D2-4C97-BDE0-0C923231C732}" type="sibTrans" cxnId="{3D3C982F-7A48-4382-909A-27C8F58CB235}">
      <dgm:prSet/>
      <dgm:spPr/>
      <dgm:t>
        <a:bodyPr/>
        <a:lstStyle/>
        <a:p>
          <a:endParaRPr lang="es-ES"/>
        </a:p>
      </dgm:t>
    </dgm:pt>
    <dgm:pt modelId="{3E360C67-84A0-48C4-87B2-D40490EA1DA2}">
      <dgm:prSet phldrT="[Texto]"/>
      <dgm:spPr/>
      <dgm:t>
        <a:bodyPr/>
        <a:lstStyle/>
        <a:p>
          <a:endParaRPr lang="es-ES" dirty="0"/>
        </a:p>
      </dgm:t>
    </dgm:pt>
    <dgm:pt modelId="{5C054EEF-4DE4-4EC6-ADA8-9154184EC7B8}" type="parTrans" cxnId="{98D03325-E3A7-4DE0-8FA0-AD6C94558733}">
      <dgm:prSet/>
      <dgm:spPr/>
      <dgm:t>
        <a:bodyPr/>
        <a:lstStyle/>
        <a:p>
          <a:endParaRPr lang="es-ES"/>
        </a:p>
      </dgm:t>
    </dgm:pt>
    <dgm:pt modelId="{40C01932-0818-49E0-8037-72AE3C81ED07}" type="sibTrans" cxnId="{98D03325-E3A7-4DE0-8FA0-AD6C94558733}">
      <dgm:prSet/>
      <dgm:spPr/>
      <dgm:t>
        <a:bodyPr/>
        <a:lstStyle/>
        <a:p>
          <a:endParaRPr lang="es-ES"/>
        </a:p>
      </dgm:t>
    </dgm:pt>
    <dgm:pt modelId="{12EE0B08-22AE-467C-B671-612CAE4CF4D8}">
      <dgm:prSet phldrT="[Texto]" custT="1"/>
      <dgm:spPr/>
      <dgm:t>
        <a:bodyPr/>
        <a:lstStyle/>
        <a:p>
          <a:r>
            <a:rPr lang="en-US" sz="2000" b="0" i="0" u="none" dirty="0" smtClean="0"/>
            <a:t>EXPRESIÓN DEL JUICIO: </a:t>
          </a:r>
        </a:p>
        <a:p>
          <a:r>
            <a:rPr lang="en-US" sz="2000" b="0" i="0" u="none" dirty="0" smtClean="0"/>
            <a:t>*</a:t>
          </a:r>
          <a:r>
            <a:rPr lang="es-ES" sz="2000" b="0" i="0" u="none" dirty="0" smtClean="0"/>
            <a:t>La expresión verbal del juicio recibe el nombre de enunciación.</a:t>
          </a:r>
        </a:p>
        <a:p>
          <a:pPr rtl="0"/>
          <a:r>
            <a:rPr lang="es-ES" sz="2000" b="0" i="0" u="none" dirty="0" smtClean="0"/>
            <a:t>*Cuando está forma parte de un razonamiento se denomina proposición.</a:t>
          </a:r>
        </a:p>
        <a:p>
          <a:pPr rtl="0"/>
          <a:r>
            <a:rPr lang="es-ES" sz="2000" b="0" i="0" u="none" dirty="0" smtClean="0"/>
            <a:t>*La proposición es la oración que niega o afirma algo.</a:t>
          </a:r>
          <a:endParaRPr lang="es-ES" sz="2000" b="0" i="0" u="none" dirty="0"/>
        </a:p>
      </dgm:t>
    </dgm:pt>
    <dgm:pt modelId="{E18BBEDF-4E3F-493D-AE4C-83E99F0662CE}" type="parTrans" cxnId="{91EE3549-1699-4BCB-A9F1-7C2E93F8C971}">
      <dgm:prSet/>
      <dgm:spPr/>
      <dgm:t>
        <a:bodyPr/>
        <a:lstStyle/>
        <a:p>
          <a:endParaRPr lang="es-ES"/>
        </a:p>
      </dgm:t>
    </dgm:pt>
    <dgm:pt modelId="{8468D0C9-2013-40EF-8A75-DB31A3F520D0}" type="sibTrans" cxnId="{91EE3549-1699-4BCB-A9F1-7C2E93F8C971}">
      <dgm:prSet/>
      <dgm:spPr/>
      <dgm:t>
        <a:bodyPr/>
        <a:lstStyle/>
        <a:p>
          <a:endParaRPr lang="es-ES"/>
        </a:p>
      </dgm:t>
    </dgm:pt>
    <dgm:pt modelId="{58BF84E3-7AA4-4EDD-8E1F-25AA8D037CEA}">
      <dgm:prSet phldrT="[Texto]" phldr="1"/>
      <dgm:spPr/>
      <dgm:t>
        <a:bodyPr/>
        <a:lstStyle/>
        <a:p>
          <a:endParaRPr lang="es-ES"/>
        </a:p>
      </dgm:t>
    </dgm:pt>
    <dgm:pt modelId="{793204EE-EF07-4B92-A473-23507FF8327D}" type="parTrans" cxnId="{D77797D7-7BE1-4747-ACC7-2AE1098B1B97}">
      <dgm:prSet/>
      <dgm:spPr/>
      <dgm:t>
        <a:bodyPr/>
        <a:lstStyle/>
        <a:p>
          <a:endParaRPr lang="es-ES"/>
        </a:p>
      </dgm:t>
    </dgm:pt>
    <dgm:pt modelId="{A343CD40-A5F4-4E91-B43B-36575EB4623B}" type="sibTrans" cxnId="{D77797D7-7BE1-4747-ACC7-2AE1098B1B97}">
      <dgm:prSet/>
      <dgm:spPr/>
      <dgm:t>
        <a:bodyPr/>
        <a:lstStyle/>
        <a:p>
          <a:endParaRPr lang="es-ES"/>
        </a:p>
      </dgm:t>
    </dgm:pt>
    <dgm:pt modelId="{1413DD3B-30BF-43DA-8618-E89622072217}" type="pres">
      <dgm:prSet presAssocID="{2BDA039E-3917-4693-8EA5-8EADE161A884}" presName="linear" presStyleCnt="0">
        <dgm:presLayoutVars>
          <dgm:animLvl val="lvl"/>
          <dgm:resizeHandles val="exact"/>
        </dgm:presLayoutVars>
      </dgm:prSet>
      <dgm:spPr/>
    </dgm:pt>
    <dgm:pt modelId="{1D2F3D08-5ACB-4D45-8848-2938CF85E1AD}" type="pres">
      <dgm:prSet presAssocID="{9ED01117-F692-4CB2-9DB3-2811103250E3}" presName="parentText" presStyleLbl="node1" presStyleIdx="0" presStyleCnt="2" custScaleY="147052" custLinFactNeighborX="-1964" custLinFactNeighborY="11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2174A-6DEC-49A1-9E33-CEAE6090B1E2}" type="pres">
      <dgm:prSet presAssocID="{9ED01117-F692-4CB2-9DB3-2811103250E3}" presName="childText" presStyleLbl="revTx" presStyleIdx="0" presStyleCnt="2">
        <dgm:presLayoutVars>
          <dgm:bulletEnabled val="1"/>
        </dgm:presLayoutVars>
      </dgm:prSet>
      <dgm:spPr/>
    </dgm:pt>
    <dgm:pt modelId="{9A00113D-2420-4539-B454-5E2D731E4E83}" type="pres">
      <dgm:prSet presAssocID="{12EE0B08-22AE-467C-B671-612CAE4CF4D8}" presName="parentText" presStyleLbl="node1" presStyleIdx="1" presStyleCnt="2" custScaleY="179295" custLinFactY="50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FD865-B44A-4ABE-8B80-C59BC82A1968}" type="pres">
      <dgm:prSet presAssocID="{12EE0B08-22AE-467C-B671-612CAE4CF4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3C982F-7A48-4382-909A-27C8F58CB235}" srcId="{2BDA039E-3917-4693-8EA5-8EADE161A884}" destId="{9ED01117-F692-4CB2-9DB3-2811103250E3}" srcOrd="0" destOrd="0" parTransId="{335C5F77-0CD2-48C6-A0E4-5839D2C0E177}" sibTransId="{578BCF17-21D2-4C97-BDE0-0C923231C732}"/>
    <dgm:cxn modelId="{D77797D7-7BE1-4747-ACC7-2AE1098B1B97}" srcId="{12EE0B08-22AE-467C-B671-612CAE4CF4D8}" destId="{58BF84E3-7AA4-4EDD-8E1F-25AA8D037CEA}" srcOrd="0" destOrd="0" parTransId="{793204EE-EF07-4B92-A473-23507FF8327D}" sibTransId="{A343CD40-A5F4-4E91-B43B-36575EB4623B}"/>
    <dgm:cxn modelId="{8EC2ABA3-5C08-45B3-9B16-2E13686C7DB4}" type="presOf" srcId="{9ED01117-F692-4CB2-9DB3-2811103250E3}" destId="{1D2F3D08-5ACB-4D45-8848-2938CF85E1AD}" srcOrd="0" destOrd="0" presId="urn:microsoft.com/office/officeart/2005/8/layout/vList2"/>
    <dgm:cxn modelId="{68D81400-3EDE-49EF-87AA-121C28B13C7D}" type="presOf" srcId="{58BF84E3-7AA4-4EDD-8E1F-25AA8D037CEA}" destId="{7E0FD865-B44A-4ABE-8B80-C59BC82A1968}" srcOrd="0" destOrd="0" presId="urn:microsoft.com/office/officeart/2005/8/layout/vList2"/>
    <dgm:cxn modelId="{91EE3549-1699-4BCB-A9F1-7C2E93F8C971}" srcId="{2BDA039E-3917-4693-8EA5-8EADE161A884}" destId="{12EE0B08-22AE-467C-B671-612CAE4CF4D8}" srcOrd="1" destOrd="0" parTransId="{E18BBEDF-4E3F-493D-AE4C-83E99F0662CE}" sibTransId="{8468D0C9-2013-40EF-8A75-DB31A3F520D0}"/>
    <dgm:cxn modelId="{7BB47A85-FAB0-4FCE-8CEC-D480EAC898BE}" type="presOf" srcId="{12EE0B08-22AE-467C-B671-612CAE4CF4D8}" destId="{9A00113D-2420-4539-B454-5E2D731E4E83}" srcOrd="0" destOrd="0" presId="urn:microsoft.com/office/officeart/2005/8/layout/vList2"/>
    <dgm:cxn modelId="{98D03325-E3A7-4DE0-8FA0-AD6C94558733}" srcId="{9ED01117-F692-4CB2-9DB3-2811103250E3}" destId="{3E360C67-84A0-48C4-87B2-D40490EA1DA2}" srcOrd="0" destOrd="0" parTransId="{5C054EEF-4DE4-4EC6-ADA8-9154184EC7B8}" sibTransId="{40C01932-0818-49E0-8037-72AE3C81ED07}"/>
    <dgm:cxn modelId="{CDFCFA7F-E766-4967-BE78-D62DFFF15496}" type="presOf" srcId="{3E360C67-84A0-48C4-87B2-D40490EA1DA2}" destId="{8C72174A-6DEC-49A1-9E33-CEAE6090B1E2}" srcOrd="0" destOrd="0" presId="urn:microsoft.com/office/officeart/2005/8/layout/vList2"/>
    <dgm:cxn modelId="{88AC9859-22A3-440F-84D2-ACD38BDB078F}" type="presOf" srcId="{2BDA039E-3917-4693-8EA5-8EADE161A884}" destId="{1413DD3B-30BF-43DA-8618-E89622072217}" srcOrd="0" destOrd="0" presId="urn:microsoft.com/office/officeart/2005/8/layout/vList2"/>
    <dgm:cxn modelId="{09FA3B96-B036-4981-9610-1685016314CF}" type="presParOf" srcId="{1413DD3B-30BF-43DA-8618-E89622072217}" destId="{1D2F3D08-5ACB-4D45-8848-2938CF85E1AD}" srcOrd="0" destOrd="0" presId="urn:microsoft.com/office/officeart/2005/8/layout/vList2"/>
    <dgm:cxn modelId="{5B376AEE-D5ED-4B6B-888B-027CA347FB29}" type="presParOf" srcId="{1413DD3B-30BF-43DA-8618-E89622072217}" destId="{8C72174A-6DEC-49A1-9E33-CEAE6090B1E2}" srcOrd="1" destOrd="0" presId="urn:microsoft.com/office/officeart/2005/8/layout/vList2"/>
    <dgm:cxn modelId="{33AD35CD-CF57-48DB-83FA-FED55708E56A}" type="presParOf" srcId="{1413DD3B-30BF-43DA-8618-E89622072217}" destId="{9A00113D-2420-4539-B454-5E2D731E4E83}" srcOrd="2" destOrd="0" presId="urn:microsoft.com/office/officeart/2005/8/layout/vList2"/>
    <dgm:cxn modelId="{8CD3B994-9072-4B03-BE39-8756E8C27541}" type="presParOf" srcId="{1413DD3B-30BF-43DA-8618-E89622072217}" destId="{7E0FD865-B44A-4ABE-8B80-C59BC82A19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F3D08-5ACB-4D45-8848-2938CF85E1AD}">
      <dsp:nvSpPr>
        <dsp:cNvPr id="0" name=""/>
        <dsp:cNvSpPr/>
      </dsp:nvSpPr>
      <dsp:spPr>
        <a:xfrm>
          <a:off x="0" y="38913"/>
          <a:ext cx="10515600" cy="2601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DEFINICIÓN DEL JUICIO: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/>
            <a:t>*</a:t>
          </a:r>
          <a:r>
            <a:rPr lang="es-ES" sz="2000" b="0" i="0" u="none" kern="1200" dirty="0" smtClean="0"/>
            <a:t>Es un pensamiento en el que se afirma o se niega algo de algo.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 smtClean="0"/>
            <a:t>*La lógica formal se encarga del examen de los juicios considerando su estructura.</a:t>
          </a:r>
          <a:endParaRPr lang="es-ES" sz="2000" kern="1200" dirty="0"/>
        </a:p>
      </dsp:txBody>
      <dsp:txXfrm>
        <a:off x="126990" y="165903"/>
        <a:ext cx="10261620" cy="2347428"/>
      </dsp:txXfrm>
    </dsp:sp>
    <dsp:sp modelId="{8C72174A-6DEC-49A1-9E33-CEAE6090B1E2}">
      <dsp:nvSpPr>
        <dsp:cNvPr id="0" name=""/>
        <dsp:cNvSpPr/>
      </dsp:nvSpPr>
      <dsp:spPr>
        <a:xfrm>
          <a:off x="0" y="2635751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900" kern="1200" dirty="0"/>
        </a:p>
      </dsp:txBody>
      <dsp:txXfrm>
        <a:off x="0" y="2635751"/>
        <a:ext cx="10515600" cy="397440"/>
      </dsp:txXfrm>
    </dsp:sp>
    <dsp:sp modelId="{9A00113D-2420-4539-B454-5E2D731E4E83}">
      <dsp:nvSpPr>
        <dsp:cNvPr id="0" name=""/>
        <dsp:cNvSpPr/>
      </dsp:nvSpPr>
      <dsp:spPr>
        <a:xfrm>
          <a:off x="0" y="3464973"/>
          <a:ext cx="10515600" cy="317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/>
            <a:t>EXPRESIÓN DEL JUICIO: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/>
            <a:t>*</a:t>
          </a:r>
          <a:r>
            <a:rPr lang="es-ES" sz="2000" b="0" i="0" u="none" kern="1200" dirty="0" smtClean="0"/>
            <a:t>La expresión verbal del juicio recibe el nombre de enunciación.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 smtClean="0"/>
            <a:t>*Cuando está forma parte de un razonamiento se denomina proposición.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 smtClean="0"/>
            <a:t>*La proposición es la oración que niega o afirma algo.</a:t>
          </a:r>
          <a:endParaRPr lang="es-ES" sz="2000" b="0" i="0" u="none" kern="1200" dirty="0"/>
        </a:p>
      </dsp:txBody>
      <dsp:txXfrm>
        <a:off x="154835" y="3619808"/>
        <a:ext cx="10205930" cy="2862130"/>
      </dsp:txXfrm>
    </dsp:sp>
    <dsp:sp modelId="{7E0FD865-B44A-4ABE-8B80-C59BC82A1968}">
      <dsp:nvSpPr>
        <dsp:cNvPr id="0" name=""/>
        <dsp:cNvSpPr/>
      </dsp:nvSpPr>
      <dsp:spPr>
        <a:xfrm>
          <a:off x="0" y="6204991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900" kern="1200"/>
        </a:p>
      </dsp:txBody>
      <dsp:txXfrm>
        <a:off x="0" y="6204991"/>
        <a:ext cx="1051560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77C3-0B45-44B7-96B2-EA0E49F8349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DFF6-58D1-4770-9B35-277B433A25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LA LÓGICA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/>
              <a:t>ESTUDIA LA FORMA Y ESTRUCTURA DEL PENSAMIENTO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9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r="16509"/>
          <a:stretch/>
        </p:blipFill>
        <p:spPr>
          <a:xfrm>
            <a:off x="1" y="0"/>
            <a:ext cx="12192000" cy="6813462"/>
          </a:xfrm>
        </p:spPr>
      </p:pic>
    </p:spTree>
    <p:extLst>
      <p:ext uri="{BB962C8B-B14F-4D97-AF65-F5344CB8AC3E}">
        <p14:creationId xmlns:p14="http://schemas.microsoft.com/office/powerpoint/2010/main" val="394898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16318" b="807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803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9827" b="4607"/>
          <a:stretch/>
        </p:blipFill>
        <p:spPr>
          <a:xfrm>
            <a:off x="0" y="1"/>
            <a:ext cx="12192000" cy="67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8885" r="12505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9373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r="12886" b="5024"/>
          <a:stretch/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58008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843" b="17904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1105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8269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RELACIÓN DE LA LÓGICA CON OTRAS CIENCIAS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5157" r="23944"/>
          <a:stretch/>
        </p:blipFill>
        <p:spPr>
          <a:xfrm>
            <a:off x="0" y="608269"/>
            <a:ext cx="12191999" cy="6260491"/>
          </a:xfrm>
        </p:spPr>
      </p:pic>
      <p:sp>
        <p:nvSpPr>
          <p:cNvPr id="5" name="Conector 4"/>
          <p:cNvSpPr/>
          <p:nvPr/>
        </p:nvSpPr>
        <p:spPr>
          <a:xfrm>
            <a:off x="6563032" y="2890685"/>
            <a:ext cx="427704" cy="3539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4746"/>
          </a:xfrm>
        </p:spPr>
        <p:txBody>
          <a:bodyPr/>
          <a:lstStyle/>
          <a:p>
            <a:pPr algn="ctr"/>
            <a:r>
              <a:rPr lang="es-ES" b="1" dirty="0" smtClean="0">
                <a:latin typeface="Arial Black" panose="020B0A04020102020204" pitchFamily="34" charset="0"/>
              </a:rPr>
              <a:t>EL CONCEPTO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20703"/>
          <a:stretch/>
        </p:blipFill>
        <p:spPr>
          <a:xfrm>
            <a:off x="0" y="814746"/>
            <a:ext cx="12192000" cy="5978851"/>
          </a:xfrm>
        </p:spPr>
      </p:pic>
    </p:spTree>
    <p:extLst>
      <p:ext uri="{BB962C8B-B14F-4D97-AF65-F5344CB8AC3E}">
        <p14:creationId xmlns:p14="http://schemas.microsoft.com/office/powerpoint/2010/main" val="34861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23181" b="1635"/>
          <a:stretch/>
        </p:blipFill>
        <p:spPr>
          <a:xfrm>
            <a:off x="117988" y="117987"/>
            <a:ext cx="12074012" cy="6740013"/>
          </a:xfrm>
        </p:spPr>
      </p:pic>
    </p:spTree>
    <p:extLst>
      <p:ext uri="{BB962C8B-B14F-4D97-AF65-F5344CB8AC3E}">
        <p14:creationId xmlns:p14="http://schemas.microsoft.com/office/powerpoint/2010/main" val="96587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60985"/>
              </p:ext>
            </p:extLst>
          </p:nvPr>
        </p:nvGraphicFramePr>
        <p:xfrm>
          <a:off x="838200" y="221226"/>
          <a:ext cx="10515600" cy="663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43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13839" b="4685"/>
          <a:stretch/>
        </p:blipFill>
        <p:spPr>
          <a:xfrm>
            <a:off x="117988" y="0"/>
            <a:ext cx="12074012" cy="6858000"/>
          </a:xfrm>
        </p:spPr>
      </p:pic>
    </p:spTree>
    <p:extLst>
      <p:ext uri="{BB962C8B-B14F-4D97-AF65-F5344CB8AC3E}">
        <p14:creationId xmlns:p14="http://schemas.microsoft.com/office/powerpoint/2010/main" val="6099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23182" b="2990"/>
          <a:stretch/>
        </p:blipFill>
        <p:spPr>
          <a:xfrm>
            <a:off x="117987" y="0"/>
            <a:ext cx="12074013" cy="6857999"/>
          </a:xfrm>
        </p:spPr>
      </p:pic>
    </p:spTree>
    <p:extLst>
      <p:ext uri="{BB962C8B-B14F-4D97-AF65-F5344CB8AC3E}">
        <p14:creationId xmlns:p14="http://schemas.microsoft.com/office/powerpoint/2010/main" val="31049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09" r="23944" b="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3394"/>
          </a:xfrm>
        </p:spPr>
        <p:txBody>
          <a:bodyPr/>
          <a:lstStyle/>
          <a:p>
            <a:pPr algn="ctr"/>
            <a:r>
              <a:rPr lang="es-ES" b="1" dirty="0"/>
              <a:t>RELACIONES LÓGICAS ENTRE LOS JUICIOS</a:t>
            </a:r>
            <a:endParaRPr lang="en-U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1768" r="15554"/>
          <a:stretch/>
        </p:blipFill>
        <p:spPr>
          <a:xfrm>
            <a:off x="0" y="855407"/>
            <a:ext cx="12192000" cy="6002594"/>
          </a:xfrm>
        </p:spPr>
      </p:pic>
    </p:spTree>
    <p:extLst>
      <p:ext uri="{BB962C8B-B14F-4D97-AF65-F5344CB8AC3E}">
        <p14:creationId xmlns:p14="http://schemas.microsoft.com/office/powerpoint/2010/main" val="2850706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Panorámica</PresentationFormat>
  <Paragraphs>11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de Office</vt:lpstr>
      <vt:lpstr>LA LÓGICA ESTUDIA LA FORMA Y ESTRUCTURA DEL PENSAMIENTO</vt:lpstr>
      <vt:lpstr>RELACIÓN DE LA LÓGICA CON OTRAS CIENCIAS</vt:lpstr>
      <vt:lpstr>EL CONCEPTO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RELACIONES LÓGICAS ENTRE LOS JUICIOS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LÓGICA ESTUDIA LA FORMA Y ESTRUCTURA DEL PENSAMIENTO</dc:title>
  <dc:creator>USUARIO</dc:creator>
  <cp:lastModifiedBy>USUARIO</cp:lastModifiedBy>
  <cp:revision>6</cp:revision>
  <dcterms:created xsi:type="dcterms:W3CDTF">2020-10-26T02:11:32Z</dcterms:created>
  <dcterms:modified xsi:type="dcterms:W3CDTF">2020-10-26T02:57:20Z</dcterms:modified>
</cp:coreProperties>
</file>